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6858000" cy="9144000"/>
  <p:embeddedFontLst>
    <p:embeddedFont>
      <p:font typeface="IBM Plex Sans Condensed SemiBold"/>
      <p:regular r:id="rId41"/>
      <p:bold r:id="rId42"/>
      <p:italic r:id="rId43"/>
      <p:boldItalic r:id="rId44"/>
    </p:embeddedFont>
    <p:embeddedFont>
      <p:font typeface="IBM Plex Sans Condensed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font" Target="fonts/IBMPlexSansCondensedSemiBold-bold.fntdata"/><Relationship Id="rId41" Type="http://schemas.openxmlformats.org/officeDocument/2006/relationships/font" Target="fonts/IBMPlexSansCondensedSemiBold-regular.fntdata"/><Relationship Id="rId22" Type="http://schemas.openxmlformats.org/officeDocument/2006/relationships/slide" Target="slides/slide18.xml"/><Relationship Id="rId44" Type="http://schemas.openxmlformats.org/officeDocument/2006/relationships/font" Target="fonts/IBMPlexSansCondensedSemiBold-boldItalic.fntdata"/><Relationship Id="rId21" Type="http://schemas.openxmlformats.org/officeDocument/2006/relationships/slide" Target="slides/slide17.xml"/><Relationship Id="rId43" Type="http://schemas.openxmlformats.org/officeDocument/2006/relationships/font" Target="fonts/IBMPlexSansCondensedSemiBold-italic.fntdata"/><Relationship Id="rId24" Type="http://schemas.openxmlformats.org/officeDocument/2006/relationships/slide" Target="slides/slide20.xml"/><Relationship Id="rId46" Type="http://schemas.openxmlformats.org/officeDocument/2006/relationships/font" Target="fonts/IBMPlexSansCondensed-bold.fntdata"/><Relationship Id="rId23" Type="http://schemas.openxmlformats.org/officeDocument/2006/relationships/slide" Target="slides/slide19.xml"/><Relationship Id="rId45" Type="http://schemas.openxmlformats.org/officeDocument/2006/relationships/font" Target="fonts/IBMPlexSansCondense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IBMPlexSansCondensed-boldItalic.fntdata"/><Relationship Id="rId25" Type="http://schemas.openxmlformats.org/officeDocument/2006/relationships/slide" Target="slides/slide21.xml"/><Relationship Id="rId47" Type="http://schemas.openxmlformats.org/officeDocument/2006/relationships/font" Target="fonts/IBMPlexSansCondensed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d3399257f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d3399257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d3399257f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bd3399257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d3399257f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bd3399257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d3399257f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bd3399257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bd3399257f_0_1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bd3399257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bd3399257f_0_1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bd3399257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d3399257f_0_1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bd3399257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bd3399257f_0_1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bd3399257f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bd3399257f_0_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bd3399257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bd3399257f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bd3399257f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d3399257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d33992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d3399257f_0_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d3399257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d3399257f_0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bd3399257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d3399257f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bd3399257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bd3399257f_0_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bd3399257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d3399257f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bd3399257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d3399257f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d3399257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d3399257f_0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d3399257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bd3399257f_0_1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bd3399257f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d3399257f_0_1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bd3399257f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bd3399257f_0_1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bd3399257f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d3399257f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d33992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bd3399257f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bd3399257f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d3399257f_0_1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d3399257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d3399257f_0_1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d3399257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bd3399257f_0_1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bd3399257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bd3399257f_0_1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bd3399257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bd3399257f_0_1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bd3399257f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be1169bb2f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be1169bb2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d3399257f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d3399257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d3399257f_0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bd3399257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bd3399257f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bd3399257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d3399257f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bd3399257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d3399257f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d3399257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d3399257f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d3399257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100" y="100"/>
            <a:ext cx="9144000" cy="16653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9200" y="1665500"/>
            <a:ext cx="91440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rot="5400000">
            <a:off x="4455737" y="-3015113"/>
            <a:ext cx="232525" cy="91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ctrTitle"/>
          </p:nvPr>
        </p:nvSpPr>
        <p:spPr>
          <a:xfrm>
            <a:off x="1008725" y="2090950"/>
            <a:ext cx="7126800" cy="30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vertical decoration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1"/>
          <p:cNvSpPr/>
          <p:nvPr/>
        </p:nvSpPr>
        <p:spPr>
          <a:xfrm>
            <a:off x="1328200" y="-9200"/>
            <a:ext cx="78159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-9200" y="-9200"/>
            <a:ext cx="13374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-1162539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vertical half">
  <p:cSld name="BLANK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2"/>
          <p:cNvSpPr/>
          <p:nvPr/>
        </p:nvSpPr>
        <p:spPr>
          <a:xfrm>
            <a:off x="4572000" y="-9200"/>
            <a:ext cx="45720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2"/>
          <p:cNvSpPr/>
          <p:nvPr/>
        </p:nvSpPr>
        <p:spPr>
          <a:xfrm>
            <a:off x="-9200" y="-9200"/>
            <a:ext cx="45720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79" name="Google Shape;79;p1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2081250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orizontal decoration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100" y="4078500"/>
            <a:ext cx="9144000" cy="10650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 flipH="1" rot="10800000">
            <a:off x="-9200" y="2208500"/>
            <a:ext cx="9144000" cy="18699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83" name="Google Shape;83;p1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400000">
            <a:off x="4455737" y="-371788"/>
            <a:ext cx="232525" cy="91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rot="10800000">
            <a:off x="100" y="100"/>
            <a:ext cx="9144000" cy="16653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-9200" y="1665500"/>
            <a:ext cx="91440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rot="5400000">
            <a:off x="4455737" y="-3015113"/>
            <a:ext cx="232525" cy="91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ctrTitle"/>
          </p:nvPr>
        </p:nvSpPr>
        <p:spPr>
          <a:xfrm>
            <a:off x="1388250" y="2192950"/>
            <a:ext cx="63675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388250" y="2992455"/>
            <a:ext cx="63675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 rot="10800000">
            <a:off x="100" y="-9200"/>
            <a:ext cx="9144000" cy="10650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-9200" y="1055900"/>
            <a:ext cx="91440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867650" y="1476000"/>
            <a:ext cx="54087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▫"/>
              <a:defRPr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rot="5400000">
            <a:off x="4455737" y="-3624713"/>
            <a:ext cx="232525" cy="91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4299980" y="662200"/>
            <a:ext cx="544041" cy="3936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IBM Plex Sans Condensed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2838400" y="-9200"/>
            <a:ext cx="63057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-9200" y="-9200"/>
            <a:ext cx="28476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347636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type="title"/>
          </p:nvPr>
        </p:nvSpPr>
        <p:spPr>
          <a:xfrm>
            <a:off x="450250" y="557250"/>
            <a:ext cx="19287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 Condensed SemiBold"/>
              <a:buNone/>
              <a:defRPr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74425" y="557250"/>
            <a:ext cx="55125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▫"/>
              <a:defRPr/>
            </a:lvl1pPr>
            <a:lvl2pPr indent="-393700" lvl="1" marL="9144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indent="-393700" lvl="2" marL="13716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indent="-393700" lvl="3" marL="18288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indent="-393700" lvl="4" marL="22860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5pPr>
            <a:lvl6pPr indent="-393700" lvl="5" marL="27432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6pPr>
            <a:lvl7pPr indent="-393700" lvl="6" marL="32004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7pPr>
            <a:lvl8pPr indent="-393700" lvl="7" marL="36576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2686000" y="-9200"/>
            <a:ext cx="6458100" cy="25857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-9200" y="-9200"/>
            <a:ext cx="4581300" cy="515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37" name="Google Shape;37;p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2081250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type="title"/>
          </p:nvPr>
        </p:nvSpPr>
        <p:spPr>
          <a:xfrm>
            <a:off x="306400" y="481050"/>
            <a:ext cx="3815700" cy="1043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3000"/>
              <a:buFont typeface="IBM Plex Sans Condensed SemiBold"/>
              <a:buNone/>
              <a:defRPr>
                <a:solidFill>
                  <a:srgbClr val="77588B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06400" y="1600950"/>
            <a:ext cx="3815700" cy="301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rgbClr val="77588B"/>
              </a:buClr>
              <a:buSzPts val="2200"/>
              <a:buChar char="▫"/>
              <a:defRPr sz="2200">
                <a:solidFill>
                  <a:srgbClr val="77588B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2686000" y="-9200"/>
            <a:ext cx="64581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-9200" y="-9200"/>
            <a:ext cx="26952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195236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type="title"/>
          </p:nvPr>
        </p:nvSpPr>
        <p:spPr>
          <a:xfrm>
            <a:off x="306400" y="557250"/>
            <a:ext cx="20640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172775" y="557250"/>
            <a:ext cx="26763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▫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6010374" y="557250"/>
            <a:ext cx="26763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▫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2686000" y="-9200"/>
            <a:ext cx="64581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-9200" y="-9200"/>
            <a:ext cx="26952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52" name="Google Shape;52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195236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>
            <p:ph type="title"/>
          </p:nvPr>
        </p:nvSpPr>
        <p:spPr>
          <a:xfrm>
            <a:off x="306400" y="557250"/>
            <a:ext cx="20640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2990400" y="557250"/>
            <a:ext cx="18741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/>
        </p:txBody>
      </p:sp>
      <p:sp>
        <p:nvSpPr>
          <p:cNvPr id="55" name="Google Shape;55;p8"/>
          <p:cNvSpPr txBox="1"/>
          <p:nvPr>
            <p:ph idx="2" type="body"/>
          </p:nvPr>
        </p:nvSpPr>
        <p:spPr>
          <a:xfrm>
            <a:off x="4960619" y="557250"/>
            <a:ext cx="18741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/>
        </p:txBody>
      </p:sp>
      <p:sp>
        <p:nvSpPr>
          <p:cNvPr id="56" name="Google Shape;56;p8"/>
          <p:cNvSpPr txBox="1"/>
          <p:nvPr>
            <p:ph idx="3" type="body"/>
          </p:nvPr>
        </p:nvSpPr>
        <p:spPr>
          <a:xfrm>
            <a:off x="6930838" y="557250"/>
            <a:ext cx="18741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2686000" y="-9200"/>
            <a:ext cx="6458100" cy="51528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/>
          <p:nvPr/>
        </p:nvSpPr>
        <p:spPr>
          <a:xfrm>
            <a:off x="-9200" y="-9200"/>
            <a:ext cx="2695200" cy="25857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195236" y="2490739"/>
            <a:ext cx="5152700" cy="17122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9"/>
          <p:cNvSpPr txBox="1"/>
          <p:nvPr>
            <p:ph type="title"/>
          </p:nvPr>
        </p:nvSpPr>
        <p:spPr>
          <a:xfrm>
            <a:off x="306400" y="557250"/>
            <a:ext cx="2064000" cy="40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/>
          <p:nvPr/>
        </p:nvSpPr>
        <p:spPr>
          <a:xfrm flipH="1">
            <a:off x="100" y="4078500"/>
            <a:ext cx="9144000" cy="1065000"/>
          </a:xfrm>
          <a:prstGeom prst="rect">
            <a:avLst/>
          </a:prstGeom>
          <a:gradFill>
            <a:gsLst>
              <a:gs pos="0">
                <a:srgbClr val="020F2B">
                  <a:alpha val="33725"/>
                </a:srgbClr>
              </a:gs>
              <a:gs pos="100000">
                <a:srgbClr val="010C16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/>
          <p:nvPr/>
        </p:nvSpPr>
        <p:spPr>
          <a:xfrm flipH="1" rot="10800000">
            <a:off x="-9200" y="2208500"/>
            <a:ext cx="9144000" cy="1869900"/>
          </a:xfrm>
          <a:prstGeom prst="rect">
            <a:avLst/>
          </a:prstGeom>
          <a:gradFill>
            <a:gsLst>
              <a:gs pos="0">
                <a:srgbClr val="FFFFFF">
                  <a:alpha val="19215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Condensed SemiBold"/>
              <a:ea typeface="IBM Plex Sans Condensed SemiBold"/>
              <a:cs typeface="IBM Plex Sans Condensed SemiBold"/>
              <a:sym typeface="IBM Plex Sans Condensed SemiBold"/>
            </a:endParaRPr>
          </a:p>
        </p:txBody>
      </p:sp>
      <p:pic>
        <p:nvPicPr>
          <p:cNvPr id="67" name="Google Shape;67;p1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400000">
            <a:off x="4455737" y="-371788"/>
            <a:ext cx="232525" cy="91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457200" y="4078501"/>
            <a:ext cx="8229600" cy="106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77588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06400" y="557250"/>
            <a:ext cx="2064000" cy="40617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5400000" dist="9525">
              <a:srgbClr val="010C16">
                <a:alpha val="15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BM Plex Sans Condensed SemiBold"/>
              <a:buNone/>
              <a:defRPr sz="30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74425" y="557250"/>
            <a:ext cx="5512500" cy="40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indent="-3937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indent="-3937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indent="-3937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indent="-3937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indent="-3937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indent="-3937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indent="-3937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IBM Plex Sans Condensed"/>
              <a:buChar char="▫"/>
              <a:defRPr sz="2600">
                <a:solidFill>
                  <a:srgbClr val="FFFFFF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IBM Plex Sans Condensed SemiBold"/>
                <a:ea typeface="IBM Plex Sans Condensed SemiBold"/>
                <a:cs typeface="IBM Plex Sans Condensed SemiBold"/>
                <a:sym typeface="IBM Plex Sans Condensed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50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6.jpg"/><Relationship Id="rId5" Type="http://schemas.openxmlformats.org/officeDocument/2006/relationships/image" Target="../media/image3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3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20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2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25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2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2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3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3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3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2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3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image" Target="../media/image2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Relationship Id="rId4" Type="http://schemas.openxmlformats.org/officeDocument/2006/relationships/image" Target="../media/image35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image" Target="../media/image34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9324" y="389075"/>
            <a:ext cx="3274025" cy="43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6550" y="389088"/>
            <a:ext cx="3274026" cy="4365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627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300" y="642938"/>
            <a:ext cx="6858000" cy="38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2650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5625" y="349225"/>
            <a:ext cx="4213538" cy="444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9150" y="519125"/>
            <a:ext cx="4572000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2150" y="349225"/>
            <a:ext cx="3630125" cy="444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7425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9425" y="152400"/>
            <a:ext cx="364246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6275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08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5025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400" y="152388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6" name="Google Shape;2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9450" y="642950"/>
            <a:ext cx="6858000" cy="38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897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7" name="Google Shape;28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02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575" y="556400"/>
            <a:ext cx="7469251" cy="40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7525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3775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Google Shape;30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1475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5" name="Google Shape;3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6900" y="152400"/>
            <a:ext cx="36290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082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" name="Google Shape;32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6925" y="642950"/>
            <a:ext cx="6858000" cy="38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6" name="Google Shape;33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6075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9325" y="152413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8175" y="152400"/>
            <a:ext cx="639241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675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4050" y="152413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4" y="1659363"/>
            <a:ext cx="1251651" cy="18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1625" y="881875"/>
            <a:ext cx="7307575" cy="33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dgar template">
  <a:themeElements>
    <a:clrScheme name="Custom 347">
      <a:dk1>
        <a:srgbClr val="000000"/>
      </a:dk1>
      <a:lt1>
        <a:srgbClr val="FFFFFF"/>
      </a:lt1>
      <a:dk2>
        <a:srgbClr val="8D8692"/>
      </a:dk2>
      <a:lt2>
        <a:srgbClr val="EFEDF1"/>
      </a:lt2>
      <a:accent1>
        <a:srgbClr val="77588B"/>
      </a:accent1>
      <a:accent2>
        <a:srgbClr val="C8B1D8"/>
      </a:accent2>
      <a:accent3>
        <a:srgbClr val="FF9900"/>
      </a:accent3>
      <a:accent4>
        <a:srgbClr val="FFD966"/>
      </a:accent4>
      <a:accent5>
        <a:srgbClr val="DA71A8"/>
      </a:accent5>
      <a:accent6>
        <a:srgbClr val="9F6DEB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